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72" r:id="rId6"/>
    <p:sldId id="259" r:id="rId7"/>
    <p:sldId id="271" r:id="rId8"/>
    <p:sldId id="262" r:id="rId9"/>
    <p:sldId id="270" r:id="rId10"/>
    <p:sldId id="285" r:id="rId11"/>
    <p:sldId id="263" r:id="rId12"/>
    <p:sldId id="264" r:id="rId13"/>
    <p:sldId id="265" r:id="rId14"/>
    <p:sldId id="266" r:id="rId15"/>
    <p:sldId id="279" r:id="rId16"/>
    <p:sldId id="280" r:id="rId17"/>
    <p:sldId id="278" r:id="rId18"/>
    <p:sldId id="277" r:id="rId19"/>
    <p:sldId id="281" r:id="rId20"/>
    <p:sldId id="282" r:id="rId21"/>
    <p:sldId id="267" r:id="rId22"/>
    <p:sldId id="273" r:id="rId23"/>
    <p:sldId id="274" r:id="rId24"/>
    <p:sldId id="275" r:id="rId25"/>
    <p:sldId id="284" r:id="rId26"/>
    <p:sldId id="283" r:id="rId27"/>
    <p:sldId id="268" r:id="rId28"/>
    <p:sldId id="269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 autoAdjust="0"/>
    <p:restoredTop sz="94704" autoAdjust="0"/>
  </p:normalViewPr>
  <p:slideViewPr>
    <p:cSldViewPr>
      <p:cViewPr varScale="1">
        <p:scale>
          <a:sx n="70" d="100"/>
          <a:sy n="70" d="100"/>
        </p:scale>
        <p:origin x="147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96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3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5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03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0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857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0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30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6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79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5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5A7AE-2A60-4FD1-B350-0BE405C8A33E}" type="datetimeFigureOut">
              <a:rPr lang="ko-KR" altLang="en-US" smtClean="0"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37169-03DE-42D0-8E8E-7189C45ACB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5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068960"/>
            <a:ext cx="58326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0" b="1" dirty="0" smtClean="0"/>
              <a:t>09</a:t>
            </a:r>
            <a:endParaRPr lang="ko-KR" altLang="en-US" sz="3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836712"/>
            <a:ext cx="410445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 smtClean="0">
              <a:solidFill>
                <a:srgbClr val="FF0000"/>
              </a:solidFill>
            </a:endParaRPr>
          </a:p>
          <a:p>
            <a:pPr algn="ctr"/>
            <a:endParaRPr lang="en-US" altLang="ko-KR" b="1" dirty="0">
              <a:solidFill>
                <a:srgbClr val="C00000"/>
              </a:solidFill>
            </a:endParaRPr>
          </a:p>
          <a:p>
            <a:pPr algn="ctr"/>
            <a:endParaRPr lang="en-US" altLang="ko-KR" sz="3200" b="1" dirty="0" smtClean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altLang="ko-KR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가위바위보 </a:t>
            </a:r>
            <a:r>
              <a:rPr lang="en-US" altLang="ko-KR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 </a:t>
            </a:r>
            <a:r>
              <a:rPr lang="ko-KR" altLang="en-US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숫자게임</a:t>
            </a:r>
            <a:r>
              <a:rPr lang="en-US" altLang="ko-KR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endParaRPr lang="en-US" altLang="ko-KR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endParaRPr lang="en-US" altLang="ko-KR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전진원 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(1560050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algn="r"/>
            <a:r>
              <a:rPr lang="ko-KR" altLang="en-US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김민성 </a:t>
            </a:r>
            <a:r>
              <a:rPr lang="en-US" altLang="ko-KR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(1560006)</a:t>
            </a:r>
            <a:r>
              <a:rPr lang="ko-KR" altLang="en-US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endParaRPr lang="en-US" altLang="ko-KR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27984" y="836712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9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1760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47864" y="864096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 처리 함수 알고리즘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2078846"/>
            <a:ext cx="7128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1" dirty="0"/>
              <a:t>char a[100] </a:t>
            </a:r>
            <a:r>
              <a:rPr lang="en-US" altLang="ko-KR" b="1" dirty="0" smtClean="0"/>
              <a:t>;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FILE </a:t>
            </a:r>
            <a:r>
              <a:rPr lang="en-US" altLang="ko-KR" b="1" dirty="0"/>
              <a:t>*</a:t>
            </a:r>
            <a:r>
              <a:rPr lang="en-US" altLang="ko-KR" b="1" dirty="0" err="1"/>
              <a:t>fstream</a:t>
            </a:r>
            <a:r>
              <a:rPr lang="en-US" altLang="ko-KR" b="1" dirty="0" smtClean="0"/>
              <a:t>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1" dirty="0" err="1" smtClean="0"/>
              <a:t>fstream</a:t>
            </a:r>
            <a:r>
              <a:rPr lang="en-US" altLang="ko-KR" b="1" dirty="0" smtClean="0"/>
              <a:t> </a:t>
            </a:r>
            <a:r>
              <a:rPr lang="en-US" altLang="ko-KR" b="1" dirty="0"/>
              <a:t>= </a:t>
            </a:r>
            <a:r>
              <a:rPr lang="en-US" altLang="ko-KR" b="1" dirty="0" err="1"/>
              <a:t>fopen</a:t>
            </a:r>
            <a:r>
              <a:rPr lang="en-US" altLang="ko-KR" b="1" dirty="0"/>
              <a:t>("C:\\gametxt.txt", "a+" </a:t>
            </a:r>
            <a:r>
              <a:rPr lang="en-US" altLang="ko-KR" b="1" dirty="0" smtClean="0"/>
              <a:t>);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1" dirty="0" err="1"/>
              <a:t>scanf</a:t>
            </a:r>
            <a:r>
              <a:rPr lang="en-US" altLang="ko-KR" b="1" dirty="0"/>
              <a:t>("%</a:t>
            </a:r>
            <a:r>
              <a:rPr lang="en-US" altLang="ko-KR" b="1" dirty="0" err="1"/>
              <a:t>s",&amp;a</a:t>
            </a:r>
            <a:r>
              <a:rPr lang="en-US" altLang="ko-KR" b="1" dirty="0" smtClean="0"/>
              <a:t>);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1" dirty="0" err="1"/>
              <a:t>fwrite</a:t>
            </a:r>
            <a:r>
              <a:rPr lang="en-US" altLang="ko-KR" b="1" dirty="0"/>
              <a:t>( a, </a:t>
            </a:r>
            <a:r>
              <a:rPr lang="en-US" altLang="ko-KR" b="1" dirty="0" err="1"/>
              <a:t>strlen</a:t>
            </a:r>
            <a:r>
              <a:rPr lang="en-US" altLang="ko-KR" b="1" dirty="0"/>
              <a:t>(a), 1,fstream</a:t>
            </a:r>
            <a:r>
              <a:rPr lang="en-US" altLang="ko-KR" b="1" dirty="0" smtClean="0"/>
              <a:t>);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3768" y="2078846"/>
            <a:ext cx="6876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 a</a:t>
            </a:r>
            <a:r>
              <a:rPr lang="ko-KR" altLang="en-US" dirty="0" smtClean="0">
                <a:sym typeface="Wingdings" panose="05000000000000000000" pitchFamily="2" charset="2"/>
              </a:rPr>
              <a:t>를 문자 형으로 선언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fstream</a:t>
            </a:r>
            <a:r>
              <a:rPr lang="ko-KR" altLang="en-US" dirty="0" smtClean="0"/>
              <a:t>을 파일로 선언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r>
              <a:rPr lang="en-US" altLang="ko-KR" dirty="0" smtClean="0"/>
              <a:t>                        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c</a:t>
            </a:r>
            <a:r>
              <a:rPr lang="ko-KR" altLang="en-US" dirty="0" smtClean="0">
                <a:sym typeface="Wingdings" panose="05000000000000000000" pitchFamily="2" charset="2"/>
              </a:rPr>
              <a:t>드라이브에 </a:t>
            </a:r>
            <a:r>
              <a:rPr lang="en-US" altLang="ko-KR" dirty="0" smtClean="0">
                <a:sym typeface="Wingdings" panose="05000000000000000000" pitchFamily="2" charset="2"/>
              </a:rPr>
              <a:t>txt </a:t>
            </a:r>
            <a:r>
              <a:rPr lang="ko-KR" altLang="en-US" dirty="0" smtClean="0">
                <a:sym typeface="Wingdings" panose="05000000000000000000" pitchFamily="2" charset="2"/>
              </a:rPr>
              <a:t>파일을 저장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err="1" smtClean="0">
                <a:sym typeface="Wingdings" panose="05000000000000000000" pitchFamily="2" charset="2"/>
              </a:rPr>
              <a:t>scanf</a:t>
            </a:r>
            <a:r>
              <a:rPr lang="en-US" altLang="ko-KR" dirty="0" smtClean="0">
                <a:sym typeface="Wingdings" panose="05000000000000000000" pitchFamily="2" charset="2"/>
              </a:rPr>
              <a:t>()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en-US" altLang="ko-KR" dirty="0" smtClean="0">
                <a:sym typeface="Wingdings" panose="05000000000000000000" pitchFamily="2" charset="2"/>
              </a:rPr>
              <a:t>a</a:t>
            </a:r>
            <a:r>
              <a:rPr lang="ko-KR" altLang="en-US" dirty="0" smtClean="0">
                <a:sym typeface="Wingdings" panose="05000000000000000000" pitchFamily="2" charset="2"/>
              </a:rPr>
              <a:t>값을 입력 받는다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 </a:t>
            </a:r>
            <a:r>
              <a:rPr lang="en-US" altLang="ko-KR" dirty="0" err="1" smtClean="0">
                <a:sym typeface="Wingdings" panose="05000000000000000000" pitchFamily="2" charset="2"/>
              </a:rPr>
              <a:t>fwrite</a:t>
            </a:r>
            <a:r>
              <a:rPr lang="ko-KR" altLang="en-US" dirty="0" smtClean="0">
                <a:sym typeface="Wingdings" panose="05000000000000000000" pitchFamily="2" charset="2"/>
              </a:rPr>
              <a:t>를 이용한다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(</a:t>
            </a:r>
            <a:r>
              <a:rPr lang="ko-KR" altLang="en-US" dirty="0" smtClean="0">
                <a:sym typeface="Wingdings" panose="05000000000000000000" pitchFamily="2" charset="2"/>
              </a:rPr>
              <a:t>주소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내용의 크기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배열의수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공간정보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790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1760" y="-4527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47864" y="86602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개발목</a:t>
            </a:r>
            <a:r>
              <a:rPr lang="ko-KR" altLang="en-US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22996" y="2277913"/>
            <a:ext cx="484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현</a:t>
            </a:r>
            <a:r>
              <a:rPr lang="ko-KR" altLang="en-US" b="1" dirty="0"/>
              <a:t>재</a:t>
            </a:r>
            <a:r>
              <a:rPr lang="ko-KR" altLang="en-US" b="1" dirty="0" smtClean="0"/>
              <a:t>까지 배운 </a:t>
            </a:r>
            <a:r>
              <a:rPr lang="en-US" altLang="ko-KR" b="1" dirty="0" smtClean="0"/>
              <a:t>c</a:t>
            </a:r>
            <a:r>
              <a:rPr lang="ko-KR" altLang="en-US" b="1" dirty="0" smtClean="0"/>
              <a:t>언어 프로그래밍을 바탕으로 직접 프로그램을 개발하</a:t>
            </a:r>
            <a:r>
              <a:rPr lang="ko-KR" altLang="en-US" b="1" dirty="0"/>
              <a:t>면</a:t>
            </a:r>
            <a:r>
              <a:rPr lang="ko-KR" altLang="en-US" b="1" dirty="0" smtClean="0"/>
              <a:t>서 </a:t>
            </a:r>
            <a:r>
              <a:rPr lang="en-US" altLang="ko-KR" b="1" dirty="0" smtClean="0"/>
              <a:t>c</a:t>
            </a:r>
            <a:r>
              <a:rPr lang="ko-KR" altLang="en-US" b="1" dirty="0" smtClean="0"/>
              <a:t>언어 프로그램 개발능력을 향상 시킨다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4156" y="227721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</a:t>
            </a:r>
            <a:r>
              <a:rPr lang="ko-KR" altLang="en-US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2996" y="4222829"/>
            <a:ext cx="484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가위 바위 보 게임과 숫자게임 프로그램을 만들면서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학년 동안 배운 것들을 최대한 활용 한다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4156" y="422212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r>
              <a:rPr lang="ko-KR" altLang="en-US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73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1760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47864" y="864096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개발과정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3688" y="1556792"/>
            <a:ext cx="61206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함수명과 전체적인 틀 잡기</a:t>
            </a: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파일처리로 </a:t>
            </a:r>
            <a:r>
              <a:rPr lang="en-US" altLang="ko-KR" b="1" dirty="0" smtClean="0"/>
              <a:t>Player </a:t>
            </a:r>
            <a:r>
              <a:rPr lang="ko-KR" altLang="en-US" b="1" dirty="0" smtClean="0"/>
              <a:t>이름을 </a:t>
            </a:r>
            <a:r>
              <a:rPr lang="en-US" altLang="ko-KR" b="1" dirty="0" smtClean="0"/>
              <a:t>txt</a:t>
            </a:r>
            <a:r>
              <a:rPr lang="ko-KR" altLang="en-US" b="1" dirty="0" smtClean="0"/>
              <a:t>파일에 저장 </a:t>
            </a: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구조체로 개발자 소개</a:t>
            </a: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가위 바위 보 프로그램 작성</a:t>
            </a: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숫자 퍼즐 게임 작성 </a:t>
            </a: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두 게임을 연결 해주는 프로그램 작성</a:t>
            </a: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전체오류 수정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69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8864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36512" y="-17140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9592" y="69915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개발일</a:t>
            </a:r>
            <a:r>
              <a:rPr lang="ko-KR" altLang="en-US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971600" y="1736813"/>
            <a:ext cx="1826468" cy="2310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781435" y="1736812"/>
            <a:ext cx="1665007" cy="2160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4446442" y="1750402"/>
            <a:ext cx="1584176" cy="2160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07504" y="1728734"/>
            <a:ext cx="923882" cy="25935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6013986" y="1756234"/>
            <a:ext cx="1581132" cy="2871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7559723" y="1672080"/>
            <a:ext cx="1355373" cy="3726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97868" y="1966426"/>
            <a:ext cx="0" cy="1894622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443101" y="3861048"/>
            <a:ext cx="1176571" cy="11521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94318" y="425244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10</a:t>
            </a:r>
            <a:r>
              <a:rPr lang="ko-KR" altLang="en-US" b="1" dirty="0" smtClean="0"/>
              <a:t>주</a:t>
            </a:r>
            <a:endParaRPr lang="ko-KR" altLang="en-US" b="1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798068" y="1700808"/>
            <a:ext cx="0" cy="1631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2304712" y="3273853"/>
            <a:ext cx="1115160" cy="11521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483768" y="370774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11</a:t>
            </a:r>
            <a:r>
              <a:rPr lang="ko-KR" altLang="en-US" b="1" dirty="0" smtClean="0"/>
              <a:t>주</a:t>
            </a:r>
            <a:endParaRPr lang="ko-KR" altLang="en-US" b="1" dirty="0"/>
          </a:p>
        </p:txBody>
      </p:sp>
      <p:sp>
        <p:nvSpPr>
          <p:cNvPr id="40" name="타원 39"/>
          <p:cNvSpPr/>
          <p:nvPr/>
        </p:nvSpPr>
        <p:spPr>
          <a:xfrm>
            <a:off x="3923928" y="4252446"/>
            <a:ext cx="1080120" cy="11521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050398" y="468684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12</a:t>
            </a:r>
            <a:r>
              <a:rPr lang="ko-KR" altLang="en-US" b="1" dirty="0" smtClean="0"/>
              <a:t>주</a:t>
            </a:r>
            <a:endParaRPr lang="ko-KR" altLang="en-US" b="1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4446442" y="1952836"/>
            <a:ext cx="0" cy="2299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030618" y="1750402"/>
            <a:ext cx="0" cy="2110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5508104" y="3140968"/>
            <a:ext cx="1080120" cy="11521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724128" y="357301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13</a:t>
            </a:r>
            <a:r>
              <a:rPr lang="ko-KR" altLang="en-US" b="1" dirty="0" smtClean="0"/>
              <a:t>주</a:t>
            </a:r>
            <a:endParaRPr lang="ko-KR" altLang="en-US" b="1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7596336" y="2008262"/>
            <a:ext cx="0" cy="1708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7020272" y="3717032"/>
            <a:ext cx="1080120" cy="11521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236296" y="410843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14</a:t>
            </a:r>
            <a:r>
              <a:rPr lang="ko-KR" altLang="en-US" b="1" dirty="0" smtClean="0"/>
              <a:t>주</a:t>
            </a:r>
            <a:endParaRPr lang="ko-KR" altLang="en-US" b="1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251520" y="5517232"/>
            <a:ext cx="1602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979712" y="4734026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645226" y="5877272"/>
            <a:ext cx="1602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212770" y="4691433"/>
            <a:ext cx="1602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930008" y="5350768"/>
            <a:ext cx="1602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23528" y="505617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 주제선정</a:t>
            </a:r>
            <a:endParaRPr lang="ko-KR" alt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907704" y="4364694"/>
            <a:ext cx="213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전체적인 틀 잡기</a:t>
            </a:r>
            <a:endParaRPr lang="ko-KR" alt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680420" y="5425511"/>
            <a:ext cx="168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세부 내용작성</a:t>
            </a:r>
            <a:endParaRPr lang="ko-KR" alt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004047" y="4293096"/>
            <a:ext cx="202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오류수정 및 완성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063070" y="4941168"/>
            <a:ext cx="129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발표준비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0901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496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5608" y="-27384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소스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[1/7]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Users\jeon\Desktop\2015-11-29 14;53;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844824"/>
            <a:ext cx="27146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jeon\Desktop\2015-11-29 14;53;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021036"/>
            <a:ext cx="37147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23156" y="86409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전처리기</a:t>
            </a:r>
            <a:r>
              <a:rPr lang="ko-KR" altLang="en-US" b="1" dirty="0" smtClean="0"/>
              <a:t> 지시자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82988" y="86409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Main</a:t>
            </a:r>
            <a:r>
              <a:rPr lang="ko-KR" altLang="en-US" b="1" dirty="0" smtClean="0"/>
              <a:t>함수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12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496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5608" y="-12700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소스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[2/7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C:\Users\jeon\Desktop\2015-11-29 14;57;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60984"/>
            <a:ext cx="4201014" cy="452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jeon\Desktop\2015-11-29 14;57;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360984"/>
            <a:ext cx="4711106" cy="42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5608" y="679430"/>
            <a:ext cx="382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가위바위보를 키로 입력하는 함수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02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496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5608" y="-27384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소스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[3/7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C:\Users\jeon\Desktop\2015-11-29 14;58;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94923"/>
            <a:ext cx="4104444" cy="47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jeon\Desktop\2015-11-29 14;59;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75" y="1256908"/>
            <a:ext cx="4032448" cy="434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35608" y="679430"/>
            <a:ext cx="50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컴퓨터의 가위바위보 입력 받는 함수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02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ㅏ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496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5608" y="-27384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소스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[4/7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:\Users\jeon\Desktop\2015-11-29 14;55;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2" y="1523256"/>
            <a:ext cx="638674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eon\Desktop\2015-11-29 14;56;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12654"/>
            <a:ext cx="5376788" cy="40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35608" y="679430"/>
            <a:ext cx="50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숫자 게임 초기 모양을 만드는 함수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02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496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5608" y="-27384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소스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[5/7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5" name="Picture 7" descr="C:\Users\jeon\Desktop\2015-11-29 14;56;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196753"/>
            <a:ext cx="5140254" cy="509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jeon\Desktop\2015-11-29 14;57;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02" y="1196753"/>
            <a:ext cx="6291638" cy="46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35608" y="679430"/>
            <a:ext cx="50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방향키를 입력 받는 함수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702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496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5608" y="-27384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소스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[6/7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35608" y="679430"/>
            <a:ext cx="601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Player</a:t>
            </a:r>
            <a:r>
              <a:rPr lang="ko-KR" altLang="en-US" b="1" dirty="0" smtClean="0"/>
              <a:t>의 이름이 </a:t>
            </a:r>
            <a:r>
              <a:rPr lang="en-US" altLang="ko-KR" b="1" dirty="0" smtClean="0"/>
              <a:t>txt</a:t>
            </a:r>
            <a:r>
              <a:rPr lang="ko-KR" altLang="en-US" b="1" dirty="0" smtClean="0"/>
              <a:t>파일에 저장되는 함수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파일처리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68" y="1045458"/>
            <a:ext cx="5745916" cy="30175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89" y="4062968"/>
            <a:ext cx="5644274" cy="20750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01377" y="1045457"/>
            <a:ext cx="2855199" cy="50925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27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5208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6104" y="54735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2204864"/>
            <a:ext cx="403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브레인 </a:t>
            </a:r>
            <a:r>
              <a:rPr lang="ko-KR" altLang="en-US" b="1" dirty="0" err="1" smtClean="0"/>
              <a:t>스토밍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주제 선정 및 프로그램 선</a:t>
            </a:r>
            <a:r>
              <a:rPr lang="ko-KR" altLang="en-US" b="1" dirty="0"/>
              <a:t>택</a:t>
            </a:r>
            <a:r>
              <a:rPr lang="ko-KR" altLang="en-US" b="1" dirty="0" smtClean="0"/>
              <a:t> 동기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역할분담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알고리즘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개발목표 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04048" y="2204864"/>
            <a:ext cx="4032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7. </a:t>
            </a:r>
            <a:r>
              <a:rPr lang="ko-KR" altLang="en-US" b="1" dirty="0" smtClean="0"/>
              <a:t>개발과정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8. </a:t>
            </a:r>
            <a:r>
              <a:rPr lang="ko-KR" altLang="en-US" b="1" dirty="0" smtClean="0"/>
              <a:t>개발일정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9. </a:t>
            </a:r>
            <a:r>
              <a:rPr lang="ko-KR" altLang="en-US" b="1" dirty="0" smtClean="0"/>
              <a:t>프로그램 소스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10. </a:t>
            </a:r>
            <a:r>
              <a:rPr lang="ko-KR" altLang="en-US" b="1" dirty="0" smtClean="0"/>
              <a:t>프로그램 테스트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11. TERMPROJECT </a:t>
            </a:r>
            <a:r>
              <a:rPr lang="ko-KR" altLang="en-US" b="1" dirty="0" smtClean="0"/>
              <a:t>소감</a:t>
            </a:r>
            <a:endParaRPr lang="en-US" altLang="ko-KR" b="1" dirty="0" smtClean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2313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496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5608" y="-36676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소스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[7/7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 descr="C:\Users\jeon\Desktop\2015-11-29 15;00;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348904"/>
            <a:ext cx="4392488" cy="480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jeon\Desktop\2015-11-29 14;53;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5051"/>
            <a:ext cx="2943226" cy="237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5608" y="679430"/>
            <a:ext cx="50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개발자 정보를 받는 함수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구조체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48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5704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6104" y="-273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테스트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[1/5]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jeon\Desktop\2015-11-29 15;11;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21" y="1627751"/>
            <a:ext cx="2935634" cy="18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eon\Desktop\2015-11-29 15;12;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983" y="1627751"/>
            <a:ext cx="2966400" cy="167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eon\Desktop\2015-11-29 15;12;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63" y="3902688"/>
            <a:ext cx="2966400" cy="18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eon\Desktop\2015-11-29 15;12;3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984" y="3902688"/>
            <a:ext cx="2966400" cy="190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053871" y="2355844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8244408" y="2204864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096039" y="4578532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8244408" y="4578532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179512" y="4560739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5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5704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6104" y="-273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테스트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[2/5]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jeon\Desktop\2015-11-29 15;13;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77" y="1635250"/>
            <a:ext cx="2966400" cy="185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eon\Desktop\2015-11-29 15;13;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25" y="1635250"/>
            <a:ext cx="2966400" cy="184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eon\Desktop\2015-11-29 15;13;2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77" y="4022081"/>
            <a:ext cx="2966400" cy="192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eon\Desktop\2015-11-29 15;13;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23" y="4022081"/>
            <a:ext cx="2966400" cy="191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108012" y="2232434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8244408" y="2212876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8244408" y="4675063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211960" y="2222488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211960" y="4616624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67208" y="4625876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5704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6104" y="-273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테스트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[3/5]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jeon\Desktop\2015-11-29 15;13;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0" y="1628800"/>
            <a:ext cx="2966400" cy="185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eon\Desktop\2015-11-29 15;14;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767" y="1628800"/>
            <a:ext cx="319064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eon\Desktop\2015-11-29 15;14;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0" y="4149081"/>
            <a:ext cx="2966400" cy="170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jeon\Desktop\2015-11-29 15;14;4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04" y="4149080"/>
            <a:ext cx="2966400" cy="171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>
          <a:xfrm>
            <a:off x="8376244" y="2276872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108012" y="4721808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08012" y="2276872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211960" y="2276872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8396808" y="4721808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4211960" y="4721808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5704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6104" y="-273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테스트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[4/5]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C:\Users\jeon\Desktop\2015-11-29 15;14;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9"/>
            <a:ext cx="2966400" cy="185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eon\Desktop\2015-11-29 15;15;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00809"/>
            <a:ext cx="2966400" cy="182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jeon\Desktop\2015-11-29 15;15;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7" y="4095204"/>
            <a:ext cx="2966400" cy="185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8355980" y="2365276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548172" y="4757713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0" y="2365276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238118" y="2387588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5704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6104" y="-273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 테스트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[5/5]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KakaoTalk_Video_20151203_1800_25_2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230" y="1052736"/>
            <a:ext cx="8294945" cy="46622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476672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2"/>
                </a:solidFill>
              </a:rPr>
              <a:t>테스트 영상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0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547664" y="1669450"/>
            <a:ext cx="7416824" cy="20056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C</a:t>
            </a:r>
            <a:r>
              <a:rPr lang="ko-KR" altLang="en-US" b="1" dirty="0">
                <a:solidFill>
                  <a:schemeClr val="tx1"/>
                </a:solidFill>
              </a:rPr>
              <a:t>언어가 많이 미흡해 하기에 많이 벅찬 과제라 생각했지만 조원이랑 같이하면서 </a:t>
            </a:r>
            <a:r>
              <a:rPr lang="ko-KR" altLang="en-US" b="1" dirty="0" smtClean="0">
                <a:solidFill>
                  <a:schemeClr val="tx1"/>
                </a:solidFill>
              </a:rPr>
              <a:t>모르는 것도 </a:t>
            </a:r>
            <a:r>
              <a:rPr lang="ko-KR" altLang="en-US" b="1" dirty="0">
                <a:solidFill>
                  <a:schemeClr val="tx1"/>
                </a:solidFill>
              </a:rPr>
              <a:t>배워나가고 </a:t>
            </a:r>
            <a:r>
              <a:rPr lang="ko-KR" altLang="en-US" b="1" dirty="0" smtClean="0">
                <a:solidFill>
                  <a:schemeClr val="tx1"/>
                </a:solidFill>
              </a:rPr>
              <a:t>조금 더 </a:t>
            </a:r>
            <a:r>
              <a:rPr lang="ko-KR" altLang="en-US" b="1" dirty="0">
                <a:solidFill>
                  <a:schemeClr val="tx1"/>
                </a:solidFill>
              </a:rPr>
              <a:t>알아가는 시간이라 너무 좋았습니다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r>
              <a:rPr lang="ko-KR" altLang="en-US" b="1" dirty="0">
                <a:solidFill>
                  <a:schemeClr val="tx1"/>
                </a:solidFill>
              </a:rPr>
              <a:t>하나의 </a:t>
            </a:r>
            <a:r>
              <a:rPr lang="ko-KR" altLang="en-US" b="1" dirty="0" smtClean="0">
                <a:solidFill>
                  <a:schemeClr val="tx1"/>
                </a:solidFill>
              </a:rPr>
              <a:t>좋은 추억이라 </a:t>
            </a:r>
            <a:r>
              <a:rPr lang="ko-KR" altLang="en-US" b="1" dirty="0">
                <a:solidFill>
                  <a:schemeClr val="tx1"/>
                </a:solidFill>
              </a:rPr>
              <a:t>생각하고 </a:t>
            </a:r>
            <a:r>
              <a:rPr lang="ko-KR" altLang="en-US" b="1" dirty="0" smtClean="0">
                <a:solidFill>
                  <a:schemeClr val="tx1"/>
                </a:solidFill>
              </a:rPr>
              <a:t>열심히 했습니다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547664" y="3973706"/>
            <a:ext cx="7416824" cy="20056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과제를 하면서 </a:t>
            </a:r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r>
              <a:rPr lang="ko-KR" altLang="en-US" b="1" dirty="0" smtClean="0">
                <a:solidFill>
                  <a:schemeClr val="tx1"/>
                </a:solidFill>
              </a:rPr>
              <a:t>년간 배운 것들을 다시 한번 공부하는 계기가 되어서 아직 미흡한 것들이 어느 부분인지 알게 되었습니다</a:t>
            </a:r>
            <a:r>
              <a:rPr lang="en-US" altLang="ko-KR" b="1" dirty="0" smtClean="0">
                <a:solidFill>
                  <a:schemeClr val="tx1"/>
                </a:solidFill>
              </a:rPr>
              <a:t>. </a:t>
            </a:r>
            <a:r>
              <a:rPr lang="ko-KR" altLang="en-US" b="1" dirty="0" smtClean="0">
                <a:solidFill>
                  <a:schemeClr val="tx1"/>
                </a:solidFill>
              </a:rPr>
              <a:t>그리고 처음에는 프로그램을 짜면서 오류가 많이 나오는데 그 오류들을 찾아 보고 물어가면서 오류의 수를 점점 줄여 오류가 </a:t>
            </a:r>
            <a:r>
              <a:rPr lang="en-US" altLang="ko-KR" b="1" dirty="0" smtClean="0">
                <a:solidFill>
                  <a:schemeClr val="tx1"/>
                </a:solidFill>
              </a:rPr>
              <a:t>‘0’</a:t>
            </a:r>
            <a:r>
              <a:rPr lang="ko-KR" altLang="en-US" b="1" dirty="0" smtClean="0">
                <a:solidFill>
                  <a:schemeClr val="tx1"/>
                </a:solidFill>
              </a:rPr>
              <a:t>이 되고 성공이 됐을 때 기분이 좋았습니다</a:t>
            </a:r>
            <a:r>
              <a:rPr lang="en-US" altLang="ko-KR" b="1" dirty="0" smtClean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5704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36104" y="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TERMPROJECT 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소감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7504" y="3685187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전진원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96" y="119675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김민성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위로 굽은 화살표 6"/>
          <p:cNvSpPr/>
          <p:nvPr/>
        </p:nvSpPr>
        <p:spPr>
          <a:xfrm rot="5400000">
            <a:off x="631679" y="1692719"/>
            <a:ext cx="720082" cy="904335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위로 굽은 화살표 18"/>
          <p:cNvSpPr/>
          <p:nvPr/>
        </p:nvSpPr>
        <p:spPr>
          <a:xfrm rot="5400000">
            <a:off x="631680" y="4200966"/>
            <a:ext cx="720083" cy="904336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9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99692" y="2636912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  <a:endParaRPr lang="ko-KR" altLang="en-US" sz="8000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1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9692" y="2636912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</a:t>
            </a:r>
            <a:endParaRPr lang="ko-KR" altLang="en-US" sz="8000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3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36512" y="-27384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9592" y="85388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브레인 </a:t>
            </a:r>
            <a:r>
              <a:rPr lang="ko-KR" altLang="en-US" b="1" dirty="0" err="1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스토밍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수동 입력 8"/>
          <p:cNvSpPr/>
          <p:nvPr/>
        </p:nvSpPr>
        <p:spPr>
          <a:xfrm>
            <a:off x="683567" y="3861048"/>
            <a:ext cx="2592289" cy="1512168"/>
          </a:xfrm>
          <a:prstGeom prst="flowChartManualInput">
            <a:avLst/>
          </a:prstGeom>
          <a:pattFill prst="smCheck">
            <a:fgClr>
              <a:schemeClr val="accent5">
                <a:lumMod val="60000"/>
                <a:lumOff val="40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9"/>
          <p:cNvSpPr/>
          <p:nvPr/>
        </p:nvSpPr>
        <p:spPr>
          <a:xfrm rot="10800000">
            <a:off x="683568" y="2204863"/>
            <a:ext cx="2592288" cy="1287145"/>
          </a:xfrm>
          <a:prstGeom prst="flowChartManualInput">
            <a:avLst/>
          </a:prstGeom>
          <a:pattFill prst="smCheck">
            <a:fgClr>
              <a:schemeClr val="accent5">
                <a:lumMod val="60000"/>
                <a:lumOff val="40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문서 13"/>
          <p:cNvSpPr/>
          <p:nvPr/>
        </p:nvSpPr>
        <p:spPr>
          <a:xfrm>
            <a:off x="3537982" y="2204864"/>
            <a:ext cx="2341736" cy="1287146"/>
          </a:xfrm>
          <a:prstGeom prst="flowChartDocument">
            <a:avLst/>
          </a:prstGeom>
          <a:pattFill prst="smCheck">
            <a:fgClr>
              <a:schemeClr val="accent5">
                <a:lumMod val="60000"/>
                <a:lumOff val="40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문서 14"/>
          <p:cNvSpPr/>
          <p:nvPr/>
        </p:nvSpPr>
        <p:spPr>
          <a:xfrm rot="10800000">
            <a:off x="3598416" y="3861048"/>
            <a:ext cx="2341736" cy="1512168"/>
          </a:xfrm>
          <a:prstGeom prst="flowChartDocument">
            <a:avLst/>
          </a:prstGeom>
          <a:pattFill prst="smCheck">
            <a:fgClr>
              <a:schemeClr val="accent5">
                <a:lumMod val="60000"/>
                <a:lumOff val="40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수동 입력 15"/>
          <p:cNvSpPr/>
          <p:nvPr/>
        </p:nvSpPr>
        <p:spPr>
          <a:xfrm rot="10800000">
            <a:off x="6228184" y="2204863"/>
            <a:ext cx="2592288" cy="1287145"/>
          </a:xfrm>
          <a:prstGeom prst="flowChartManualInput">
            <a:avLst/>
          </a:prstGeom>
          <a:pattFill prst="smCheck">
            <a:fgClr>
              <a:schemeClr val="accent5">
                <a:lumMod val="60000"/>
                <a:lumOff val="40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수동 입력 17"/>
          <p:cNvSpPr/>
          <p:nvPr/>
        </p:nvSpPr>
        <p:spPr>
          <a:xfrm>
            <a:off x="6228184" y="3861048"/>
            <a:ext cx="2592289" cy="1512168"/>
          </a:xfrm>
          <a:prstGeom prst="flowChartManualInput">
            <a:avLst/>
          </a:prstGeom>
          <a:pattFill prst="smCheck">
            <a:fgClr>
              <a:schemeClr val="accent5">
                <a:lumMod val="60000"/>
                <a:lumOff val="40000"/>
              </a:schemeClr>
            </a:fgClr>
            <a:bgClr>
              <a:schemeClr val="accent5">
                <a:lumMod val="40000"/>
                <a:lumOff val="60000"/>
              </a:schemeClr>
            </a:bgClr>
          </a:patt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87624" y="26276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성적조회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23928" y="249289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계산기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학점 체 질량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87624" y="45091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가위바위보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6804248" y="242088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길 찾기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학과 찾기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95936" y="45091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숫자게임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48264" y="44998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퀴즈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6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1760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14080" y="864096"/>
            <a:ext cx="44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 선정 및 프로그램 선택동기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[1/2]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9376" y="3130689"/>
            <a:ext cx="3000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숫자 게임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가위바위</a:t>
            </a:r>
            <a:r>
              <a:rPr lang="ko-KR" altLang="en-US" b="1" dirty="0"/>
              <a:t>보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7" name="타원 6"/>
          <p:cNvSpPr/>
          <p:nvPr/>
        </p:nvSpPr>
        <p:spPr>
          <a:xfrm>
            <a:off x="1143844" y="2646668"/>
            <a:ext cx="1368152" cy="13681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Administrator\Desktop\2015-11-07 17;21;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71000"/>
            <a:ext cx="1304900" cy="125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2015-11-07 17;51;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68" y="2989066"/>
            <a:ext cx="936103" cy="6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5004" y="3986205"/>
            <a:ext cx="1505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/>
              <a:t>GAME</a:t>
            </a:r>
            <a:endParaRPr lang="ko-KR" altLang="en-US" sz="3200" b="1" dirty="0"/>
          </a:p>
        </p:txBody>
      </p:sp>
      <p:sp>
        <p:nvSpPr>
          <p:cNvPr id="11" name="직사각형 10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Administrator\Desktop\2015-11-15 14;26;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7" y="2870889"/>
            <a:ext cx="1368152" cy="12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6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1760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14080" y="864096"/>
            <a:ext cx="421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 선정 및 프로그램 선택동기 </a:t>
            </a:r>
            <a:r>
              <a:rPr lang="en-US" altLang="ko-KR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[2/2]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C:\Users\jeon\Desktop\2015-11-29 15;05;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918152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59632" y="4063642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>
                <a:latin typeface="+mj-ea"/>
                <a:ea typeface="+mj-ea"/>
              </a:rPr>
              <a:t>현재 게임산업의 규모가 점점 더 커지고 있기 때문에 </a:t>
            </a:r>
            <a:r>
              <a:rPr lang="ko-KR" altLang="en-US" b="1" dirty="0" err="1" smtClean="0">
                <a:latin typeface="+mj-ea"/>
                <a:ea typeface="+mj-ea"/>
              </a:rPr>
              <a:t>브레인스토밍</a:t>
            </a:r>
            <a:r>
              <a:rPr lang="ko-KR" altLang="en-US" b="1" dirty="0" smtClean="0">
                <a:latin typeface="+mj-ea"/>
                <a:ea typeface="+mj-ea"/>
              </a:rPr>
              <a:t> 한 것들 중에 게임을 선택하였다 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96336" y="1844824"/>
            <a:ext cx="1547664" cy="1728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253877" y="4797152"/>
            <a:ext cx="6264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92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1760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47864" y="86459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역할분담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2012" y="2060848"/>
            <a:ext cx="41828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아이디어 도출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‘</a:t>
            </a:r>
            <a:r>
              <a:rPr lang="ko-KR" altLang="en-US" b="1" dirty="0" smtClean="0"/>
              <a:t>가위 바위 보</a:t>
            </a:r>
            <a:r>
              <a:rPr lang="en-US" altLang="ko-KR" b="1" dirty="0" smtClean="0"/>
              <a:t>’</a:t>
            </a:r>
            <a:r>
              <a:rPr lang="ko-KR" altLang="en-US" b="1" dirty="0" smtClean="0"/>
              <a:t> 프로그램 작성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PPT</a:t>
            </a:r>
            <a:r>
              <a:rPr lang="ko-KR" altLang="en-US" b="1" dirty="0" smtClean="0"/>
              <a:t>작성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 smtClean="0"/>
              <a:t>Printf</a:t>
            </a:r>
            <a:r>
              <a:rPr lang="ko-KR" altLang="en-US" b="1" dirty="0" smtClean="0"/>
              <a:t>문과 </a:t>
            </a:r>
            <a:r>
              <a:rPr lang="en-US" altLang="ko-KR" b="1" dirty="0" err="1" smtClean="0"/>
              <a:t>scanf</a:t>
            </a:r>
            <a:r>
              <a:rPr lang="ko-KR" altLang="en-US" b="1" dirty="0" smtClean="0"/>
              <a:t>문 작성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아이디어 도출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PPT</a:t>
            </a:r>
            <a:r>
              <a:rPr lang="ko-KR" altLang="en-US" b="1" dirty="0" smtClean="0"/>
              <a:t>작성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‘</a:t>
            </a:r>
            <a:r>
              <a:rPr lang="ko-KR" altLang="en-US" b="1" dirty="0" smtClean="0"/>
              <a:t>숫자 게</a:t>
            </a:r>
            <a:r>
              <a:rPr lang="ko-KR" altLang="en-US" b="1" dirty="0"/>
              <a:t>임</a:t>
            </a:r>
            <a:r>
              <a:rPr lang="en-US" altLang="ko-KR" b="1" dirty="0" smtClean="0"/>
              <a:t>’ </a:t>
            </a:r>
            <a:r>
              <a:rPr lang="ko-KR" altLang="en-US" b="1" dirty="0" smtClean="0"/>
              <a:t>프로그램 작성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‘</a:t>
            </a:r>
            <a:r>
              <a:rPr lang="ko-KR" altLang="en-US" b="1" dirty="0" smtClean="0"/>
              <a:t>가위 바위 보</a:t>
            </a:r>
            <a:r>
              <a:rPr lang="en-US" altLang="ko-KR" b="1" dirty="0" smtClean="0"/>
              <a:t>’</a:t>
            </a:r>
            <a:r>
              <a:rPr lang="ko-KR" altLang="en-US" b="1" dirty="0" smtClean="0"/>
              <a:t>작성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구조체작성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파일처리 작성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프로그램 전체적인 틀 작성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40260" y="2060848"/>
            <a:ext cx="1224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김민성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전진원</a:t>
            </a:r>
            <a:endParaRPr lang="en-US" altLang="ko-KR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36512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9592" y="-36676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프로그램 알고리즘</a:t>
            </a:r>
            <a:endParaRPr lang="ko-KR" altLang="en-US" b="1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25037" y="1723336"/>
            <a:ext cx="88035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프로그램 제목</a:t>
            </a:r>
            <a:r>
              <a:rPr lang="en-US" altLang="ko-KR" b="1" dirty="0" smtClean="0"/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프로그램 소개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 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Player</a:t>
            </a:r>
            <a:r>
              <a:rPr lang="ko-KR" altLang="en-US" b="1" dirty="0" smtClean="0"/>
              <a:t>이름 작성</a:t>
            </a:r>
            <a:r>
              <a:rPr lang="en-US" altLang="ko-KR" b="1" dirty="0" smtClean="0"/>
              <a:t>(TXT</a:t>
            </a:r>
            <a:r>
              <a:rPr lang="ko-KR" altLang="en-US" b="1" dirty="0" smtClean="0"/>
              <a:t>파일로 저장</a:t>
            </a:r>
            <a:r>
              <a:rPr lang="en-US" altLang="ko-KR" b="1" dirty="0" smtClean="0"/>
              <a:t>)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ko-KR" altLang="en-US" b="1" dirty="0" smtClean="0"/>
              <a:t>가위바위보 게임 소개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가위바위보게임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스코어 보드 입력 키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가위바위보 게임 반복 중지 </a:t>
            </a:r>
            <a:r>
              <a:rPr lang="en-US" altLang="ko-KR" b="1" dirty="0" smtClean="0"/>
              <a:t>(4</a:t>
            </a:r>
            <a:r>
              <a:rPr lang="ko-KR" altLang="en-US" b="1" dirty="0" smtClean="0"/>
              <a:t>번 입력 시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en-US" altLang="ko-KR" b="1" dirty="0" smtClean="0">
                <a:sym typeface="Wingdings" panose="05000000000000000000" pitchFamily="2" charset="2"/>
              </a:rPr>
              <a:t>  </a:t>
            </a:r>
            <a:r>
              <a:rPr lang="ko-KR" altLang="en-US" b="1" dirty="0" smtClean="0">
                <a:sym typeface="Wingdings" panose="05000000000000000000" pitchFamily="2" charset="2"/>
              </a:rPr>
              <a:t>숫자 게임 소개 </a:t>
            </a: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숫자게임 크기 선택</a:t>
            </a:r>
            <a:r>
              <a:rPr lang="en-US" altLang="ko-KR" b="1" dirty="0" smtClean="0">
                <a:sym typeface="Wingdings" panose="05000000000000000000" pitchFamily="2" charset="2"/>
              </a:rPr>
              <a:t>(N x N)  </a:t>
            </a:r>
            <a:r>
              <a:rPr lang="ko-KR" altLang="en-US" b="1" dirty="0" smtClean="0">
                <a:sym typeface="Wingdings" panose="05000000000000000000" pitchFamily="2" charset="2"/>
              </a:rPr>
              <a:t>숫자게임 난이도 선택 </a:t>
            </a:r>
            <a:r>
              <a:rPr lang="en-US" altLang="ko-KR" b="1" dirty="0" smtClean="0">
                <a:sym typeface="Wingdings" panose="05000000000000000000" pitchFamily="2" charset="2"/>
              </a:rPr>
              <a:t> 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ko-KR" altLang="en-US" b="1" dirty="0" smtClean="0">
                <a:sym typeface="Wingdings" panose="05000000000000000000" pitchFamily="2" charset="2"/>
              </a:rPr>
              <a:t>숫자게임 설명 및 게임 플레이 </a:t>
            </a:r>
            <a:r>
              <a:rPr lang="en-US" altLang="ko-KR" b="1" dirty="0" smtClean="0">
                <a:sym typeface="Wingdings" panose="05000000000000000000" pitchFamily="2" charset="2"/>
              </a:rPr>
              <a:t> </a:t>
            </a:r>
            <a:r>
              <a:rPr lang="ko-KR" altLang="en-US" b="1" dirty="0" smtClean="0">
                <a:sym typeface="Wingdings" panose="05000000000000000000" pitchFamily="2" charset="2"/>
              </a:rPr>
              <a:t>게임의 끝을 알림 </a:t>
            </a:r>
            <a:r>
              <a:rPr lang="en-US" altLang="ko-KR" b="1" dirty="0" smtClean="0">
                <a:sym typeface="Wingdings" panose="05000000000000000000" pitchFamily="2" charset="2"/>
              </a:rPr>
              <a:t> </a:t>
            </a:r>
            <a:r>
              <a:rPr lang="ko-KR" altLang="en-US" b="1" dirty="0" smtClean="0">
                <a:sym typeface="Wingdings" panose="05000000000000000000" pitchFamily="2" charset="2"/>
              </a:rPr>
              <a:t>숫자 게임 반복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87624" y="62068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프로그램 소개 </a:t>
            </a:r>
            <a:r>
              <a:rPr lang="en-US" altLang="ko-KR" b="1" dirty="0" smtClean="0">
                <a:solidFill>
                  <a:srgbClr val="FF0000"/>
                </a:solidFill>
              </a:rPr>
              <a:t>-&gt;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Player</a:t>
            </a:r>
            <a:r>
              <a:rPr lang="ko-KR" altLang="en-US" b="1" dirty="0" smtClean="0">
                <a:solidFill>
                  <a:srgbClr val="FF0000"/>
                </a:solidFill>
              </a:rPr>
              <a:t>이름 작성 </a:t>
            </a:r>
            <a:r>
              <a:rPr lang="en-US" altLang="ko-KR" b="1" dirty="0" smtClean="0">
                <a:solidFill>
                  <a:srgbClr val="FF0000"/>
                </a:solidFill>
              </a:rPr>
              <a:t>-&gt; </a:t>
            </a:r>
            <a:r>
              <a:rPr lang="ko-KR" altLang="en-US" b="1" dirty="0" smtClean="0">
                <a:solidFill>
                  <a:srgbClr val="FF0000"/>
                </a:solidFill>
              </a:rPr>
              <a:t>가위바위보 </a:t>
            </a:r>
            <a:r>
              <a:rPr lang="en-US" altLang="ko-KR" b="1" dirty="0" smtClean="0">
                <a:solidFill>
                  <a:srgbClr val="FF0000"/>
                </a:solidFill>
              </a:rPr>
              <a:t>-&gt; </a:t>
            </a:r>
            <a:r>
              <a:rPr lang="ko-KR" altLang="en-US" b="1" dirty="0" smtClean="0">
                <a:solidFill>
                  <a:srgbClr val="FF0000"/>
                </a:solidFill>
              </a:rPr>
              <a:t>숫자게임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92479" y="2610541"/>
            <a:ext cx="2386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err="1" smtClean="0"/>
              <a:t>[</a:t>
            </a:r>
            <a:endParaRPr lang="ko-KR" altLang="en-US" sz="8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44803" y="2852936"/>
            <a:ext cx="3384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가위바위보 반복</a:t>
            </a:r>
            <a:endParaRPr lang="en-US" altLang="ko-KR" b="1" dirty="0" smtClean="0"/>
          </a:p>
          <a:p>
            <a:r>
              <a:rPr lang="en-US" altLang="ko-KR" b="1" dirty="0" smtClean="0"/>
              <a:t>      (1~~3</a:t>
            </a:r>
            <a:r>
              <a:rPr lang="ko-KR" altLang="en-US" b="1" dirty="0" smtClean="0"/>
              <a:t>번을 입력 시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가위바위보게임 재 설명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(</a:t>
            </a:r>
            <a:r>
              <a:rPr lang="ko-KR" altLang="en-US" b="1" dirty="0" smtClean="0"/>
              <a:t>잘못 입력 시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18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1760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47864" y="864096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가위 바위</a:t>
            </a:r>
            <a:r>
              <a:rPr lang="en-US" altLang="ko-KR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 알고리즘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43608" y="1556792"/>
            <a:ext cx="705678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가위 바위 보를 </a:t>
            </a:r>
            <a:r>
              <a:rPr lang="en-US" altLang="ko-KR" b="1" dirty="0" smtClean="0"/>
              <a:t>1~3</a:t>
            </a:r>
            <a:r>
              <a:rPr lang="ko-KR" altLang="en-US" b="1" dirty="0" smtClean="0"/>
              <a:t>으로 입력 받는다</a:t>
            </a:r>
            <a:r>
              <a:rPr lang="en-US" altLang="ko-KR" b="1" dirty="0" smtClean="0"/>
              <a:t>. </a:t>
            </a:r>
          </a:p>
          <a:p>
            <a:pPr fontAlgn="base"/>
            <a:r>
              <a:rPr lang="en-US" altLang="ko-KR" b="1" dirty="0" smtClean="0"/>
              <a:t>    (#define</a:t>
            </a:r>
            <a:r>
              <a:rPr lang="ko-KR" altLang="en-US" b="1" dirty="0" smtClean="0"/>
              <a:t>으로 가위바위보를 숫자로 입력 받는다</a:t>
            </a:r>
            <a:r>
              <a:rPr lang="en-US" altLang="ko-KR" b="1" dirty="0" smtClean="0"/>
              <a:t>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4</a:t>
            </a:r>
            <a:r>
              <a:rPr lang="ko-KR" altLang="en-US" b="1" dirty="0" smtClean="0"/>
              <a:t>를 누르면 다음 게임으로 이동한다</a:t>
            </a:r>
            <a:r>
              <a:rPr lang="en-US" altLang="ko-KR" b="1" dirty="0" smtClean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1~4</a:t>
            </a:r>
            <a:r>
              <a:rPr lang="ko-KR" altLang="en-US" b="1" dirty="0" smtClean="0"/>
              <a:t>번이 아닌 다른 숫자를 누를 시 잘못된 값을 출력한다</a:t>
            </a:r>
            <a:r>
              <a:rPr lang="en-US" altLang="ko-KR" b="1" dirty="0" smtClean="0"/>
              <a:t>.</a:t>
            </a:r>
          </a:p>
          <a:p>
            <a:pPr fontAlgn="base"/>
            <a:r>
              <a:rPr lang="en-US" altLang="ko-KR" b="1" dirty="0" smtClean="0"/>
              <a:t>     (if</a:t>
            </a:r>
            <a:r>
              <a:rPr lang="ko-KR" altLang="en-US" b="1" dirty="0" smtClean="0"/>
              <a:t>문사용  </a:t>
            </a:r>
            <a:r>
              <a:rPr lang="en-US" altLang="ko-KR" b="1" dirty="0" smtClean="0"/>
              <a:t>if( number&lt;=0 || number &gt; 4)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)</a:t>
            </a:r>
          </a:p>
          <a:p>
            <a:pPr fontAlgn="base"/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컴퓨터의 가위 바위 보를 입력 받는다</a:t>
            </a:r>
            <a:r>
              <a:rPr lang="en-US" altLang="ko-KR" b="1" dirty="0" smtClean="0"/>
              <a:t>.</a:t>
            </a:r>
          </a:p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 (rand()</a:t>
            </a:r>
            <a:r>
              <a:rPr lang="ko-KR" altLang="en-US" b="1" dirty="0" smtClean="0"/>
              <a:t>함수를 이용한다</a:t>
            </a:r>
            <a:r>
              <a:rPr lang="en-US" altLang="ko-KR" b="1" dirty="0" smtClean="0"/>
              <a:t>.)</a:t>
            </a:r>
          </a:p>
          <a:p>
            <a:pPr fontAlgn="base"/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사용자와 컴퓨터를 비교하여 승 무 패 결정한다</a:t>
            </a:r>
            <a:r>
              <a:rPr lang="en-US" altLang="ko-KR" b="1" dirty="0" smtClean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스코어 보드에 승 무 패 결과를 출력한다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위의 과정을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번이 입력되기 전까지 반복한다</a:t>
            </a:r>
            <a:r>
              <a:rPr lang="en-US" altLang="ko-KR" b="1" dirty="0" smtClean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48763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1760" y="0"/>
            <a:ext cx="936104" cy="86409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47864" y="864096"/>
            <a:ext cx="35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숫자 게임 알고리즘</a:t>
            </a:r>
            <a:endParaRPr lang="ko-KR" altLang="en-US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58752" y="1916832"/>
            <a:ext cx="61206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배열을 이용하여 게임의 자료를 저장한다</a:t>
            </a:r>
            <a:r>
              <a:rPr lang="en-US" altLang="ko-KR" b="1" dirty="0" smtClean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퍼즐의 값을 섞는 함수를 만든다</a:t>
            </a:r>
            <a:r>
              <a:rPr lang="en-US" altLang="ko-KR" b="1" dirty="0" smtClean="0"/>
              <a:t>.</a:t>
            </a:r>
          </a:p>
          <a:p>
            <a:pPr fontAlgn="base"/>
            <a:r>
              <a:rPr lang="en-US" altLang="ko-KR" b="1" dirty="0" smtClean="0"/>
              <a:t>      ( rand()</a:t>
            </a:r>
            <a:r>
              <a:rPr lang="ko-KR" altLang="en-US" b="1" dirty="0" smtClean="0"/>
              <a:t>함수 이용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fontAlgn="base"/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숫자 이동을 시키는 함수를 만든다</a:t>
            </a:r>
            <a:r>
              <a:rPr lang="en-US" altLang="ko-KR" b="1" dirty="0" smtClean="0"/>
              <a:t>.</a:t>
            </a:r>
          </a:p>
          <a:p>
            <a:pPr fontAlgn="base"/>
            <a:r>
              <a:rPr lang="en-US" altLang="ko-KR" b="1" dirty="0" smtClean="0"/>
              <a:t>      ( #define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case</a:t>
            </a:r>
            <a:r>
              <a:rPr lang="ko-KR" altLang="en-US" b="1" dirty="0" smtClean="0"/>
              <a:t>문 사용 </a:t>
            </a:r>
            <a:r>
              <a:rPr lang="en-US" altLang="ko-KR" b="1" dirty="0" smtClean="0"/>
              <a:t>)</a:t>
            </a:r>
          </a:p>
          <a:p>
            <a:pPr fontAlgn="base"/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게임의 크기를 정하는 함수를 만든다</a:t>
            </a:r>
            <a:r>
              <a:rPr lang="en-US" altLang="ko-KR" b="1" dirty="0" smtClean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정렬 상태를 확인한다</a:t>
            </a:r>
            <a:r>
              <a:rPr lang="en-US" altLang="ko-KR" b="1" dirty="0" smtClean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위의 과정을 반복한다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8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751</Words>
  <Application>Microsoft Office PowerPoint</Application>
  <PresentationFormat>화면 슬라이드 쇼(4:3)</PresentationFormat>
  <Paragraphs>208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HY견고딕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jeon</cp:lastModifiedBy>
  <cp:revision>45</cp:revision>
  <dcterms:created xsi:type="dcterms:W3CDTF">2015-11-07T07:38:08Z</dcterms:created>
  <dcterms:modified xsi:type="dcterms:W3CDTF">2015-12-06T04:28:51Z</dcterms:modified>
</cp:coreProperties>
</file>